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90" d="100"/>
          <a:sy n="90" d="100"/>
        </p:scale>
        <p:origin x="-744" y="8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67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03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80415" y="274639"/>
            <a:ext cx="3654531" cy="5851525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1076468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31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72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018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589" y="1600201"/>
            <a:ext cx="720960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5341" y="1600201"/>
            <a:ext cx="720960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84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01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32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182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1"/>
            <a:ext cx="681389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047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454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7303F-4907-0D47-98DC-B0B2639D65C6}" type="datetimeFigureOut">
              <a:rPr lang="en-US" smtClean="0"/>
              <a:t>20/2/19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69C77-1A14-6542-BE89-0E7E5F1710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569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3825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0018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3847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7153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7379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806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8074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292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Custom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Hayley</dc:creator>
  <cp:lastModifiedBy>Hayley</cp:lastModifiedBy>
  <cp:revision>2</cp:revision>
  <dcterms:created xsi:type="dcterms:W3CDTF">2019-02-20T06:25:25Z</dcterms:created>
  <dcterms:modified xsi:type="dcterms:W3CDTF">2019-02-20T06:33:42Z</dcterms:modified>
</cp:coreProperties>
</file>

<file path=docProps/thumbnail.jpeg>
</file>